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2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4" r:id="rId31"/>
    <p:sldId id="295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92869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Сталинградская битва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629424" cy="12144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Историческая </a:t>
            </a:r>
            <a:r>
              <a:rPr lang="ru-RU" dirty="0" smtClean="0"/>
              <a:t>викторина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Подготовила педагог дополнительного образования Иванова Д.В.</a:t>
            </a:r>
            <a:endParaRPr lang="ru-RU" dirty="0"/>
          </a:p>
        </p:txBody>
      </p:sp>
      <p:pic>
        <p:nvPicPr>
          <p:cNvPr id="4" name="Рисунок 3" descr="ст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4068738" cy="3039302"/>
          </a:xfrm>
          <a:prstGeom prst="rect">
            <a:avLst/>
          </a:prstGeom>
        </p:spPr>
      </p:pic>
      <p:pic>
        <p:nvPicPr>
          <p:cNvPr id="6" name="Рисунок 5" descr="стал2.jpg"/>
          <p:cNvPicPr>
            <a:picLocks noChangeAspect="1"/>
          </p:cNvPicPr>
          <p:nvPr/>
        </p:nvPicPr>
        <p:blipFill>
          <a:blip r:embed="rId3"/>
          <a:srcRect r="6249"/>
          <a:stretch>
            <a:fillRect/>
          </a:stretch>
        </p:blipFill>
        <p:spPr>
          <a:xfrm>
            <a:off x="4572000" y="3071810"/>
            <a:ext cx="4286280" cy="300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/>
              <a:t>5. Назовите высоту Мамаева кургана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102 метра</a:t>
            </a:r>
          </a:p>
          <a:p>
            <a:pPr algn="ctr"/>
            <a:r>
              <a:rPr lang="ru-RU" sz="4000" dirty="0" smtClean="0"/>
              <a:t>Б) 80 метров</a:t>
            </a:r>
          </a:p>
          <a:p>
            <a:pPr algn="ctr"/>
            <a:r>
              <a:rPr lang="ru-RU" sz="4000" dirty="0" smtClean="0"/>
              <a:t>В) 54 метра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143800" cy="5158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6. За какой срок Гитлер хотел овладеть городом?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661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за две недели</a:t>
            </a:r>
          </a:p>
          <a:p>
            <a:pPr algn="ctr"/>
            <a:r>
              <a:rPr lang="ru-RU" sz="4000" dirty="0" smtClean="0"/>
              <a:t>Б) за месяц</a:t>
            </a:r>
          </a:p>
          <a:p>
            <a:pPr algn="ctr"/>
            <a:r>
              <a:rPr lang="ru-RU" sz="4000" dirty="0" smtClean="0"/>
              <a:t>В) за два месяца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Гитлер поставил своей армии задачу: овладеть городом в рекордно короткие сроки –две недели.</a:t>
            </a:r>
            <a:endParaRPr lang="ru-RU" sz="32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rcRect l="22351" t="25308" r="24254"/>
          <a:stretch>
            <a:fillRect/>
          </a:stretch>
        </p:blipFill>
        <p:spPr>
          <a:xfrm>
            <a:off x="642910" y="3857628"/>
            <a:ext cx="3198770" cy="1800229"/>
          </a:xfrm>
          <a:prstGeom prst="rect">
            <a:avLst/>
          </a:prstGeom>
        </p:spPr>
      </p:pic>
      <p:pic>
        <p:nvPicPr>
          <p:cNvPr id="5" name="Рисунок 4" descr="стал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14686"/>
            <a:ext cx="4454180" cy="3297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Кто был главнокомандующим немецкой армии?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661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Генерал </a:t>
            </a:r>
            <a:r>
              <a:rPr lang="ru-RU" sz="4000" dirty="0" err="1" smtClean="0"/>
              <a:t>Линдеманн</a:t>
            </a:r>
            <a:endParaRPr lang="ru-RU" sz="4000" dirty="0" smtClean="0"/>
          </a:p>
          <a:p>
            <a:pPr algn="ctr"/>
            <a:r>
              <a:rPr lang="ru-RU" sz="4000" dirty="0" smtClean="0"/>
              <a:t>Б) Фельдмаршал Паулюс</a:t>
            </a:r>
          </a:p>
          <a:p>
            <a:pPr algn="ctr"/>
            <a:r>
              <a:rPr lang="ru-RU" sz="4000" dirty="0" smtClean="0"/>
              <a:t>В) </a:t>
            </a:r>
            <a:r>
              <a:rPr lang="ru-RU" sz="4000" dirty="0" err="1" smtClean="0"/>
              <a:t>Обер-лейтенант</a:t>
            </a:r>
            <a:r>
              <a:rPr lang="ru-RU" sz="4000" dirty="0" smtClean="0"/>
              <a:t> </a:t>
            </a:r>
            <a:r>
              <a:rPr lang="ru-RU" sz="4000" dirty="0" err="1" smtClean="0"/>
              <a:t>Киттель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7119335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>
            <a:noAutofit/>
          </a:bodyPr>
          <a:lstStyle/>
          <a:p>
            <a:r>
              <a:rPr lang="ru-RU" sz="3600" dirty="0" smtClean="0"/>
              <a:t>8. Как называлась военная операция по уничтожению немецких войск под Сталинградом?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376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А) Разделение окруженной группировки</a:t>
            </a:r>
          </a:p>
          <a:p>
            <a:r>
              <a:rPr lang="ru-RU" sz="4000" dirty="0" smtClean="0"/>
              <a:t>Б) Стратегическая операция «Уран»</a:t>
            </a:r>
          </a:p>
          <a:p>
            <a:r>
              <a:rPr lang="ru-RU" sz="4000" dirty="0" smtClean="0"/>
              <a:t>В) Военная операция «Кольцо»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6" name="Рисунок 5" descr="1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752477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9. Этот приказ Сталина означал полную мобилизацию сил на отпор врага. Какое главное требование, ставшее призывом, он содержал?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2330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«До последней капли крови!»</a:t>
            </a:r>
          </a:p>
          <a:p>
            <a:pPr algn="ctr"/>
            <a:r>
              <a:rPr lang="ru-RU" sz="4000" dirty="0" smtClean="0"/>
              <a:t>Б) «Ни шагу назад!»</a:t>
            </a:r>
          </a:p>
          <a:p>
            <a:pPr algn="ctr"/>
            <a:r>
              <a:rPr lang="ru-RU" sz="4000" dirty="0" smtClean="0"/>
              <a:t>В) «Впереди только победа!»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71546"/>
            <a:ext cx="4124809" cy="5494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000" dirty="0" smtClean="0"/>
              <a:t>1. Назовите дату начала Сталинградской битвы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А) 17 июля 1942 г.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Б)  15 августа 1943 г.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В) 1 сентября 1941 г.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10. Назовите современное название Сталинграда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Царицын</a:t>
            </a:r>
          </a:p>
          <a:p>
            <a:pPr algn="ctr"/>
            <a:r>
              <a:rPr lang="ru-RU" sz="4000" dirty="0" smtClean="0"/>
              <a:t>Б) </a:t>
            </a:r>
            <a:r>
              <a:rPr lang="ru-RU" sz="4000" dirty="0" err="1" smtClean="0"/>
              <a:t>Волгокамск</a:t>
            </a:r>
            <a:endParaRPr lang="ru-RU" sz="4000" dirty="0" smtClean="0"/>
          </a:p>
          <a:p>
            <a:pPr algn="ctr"/>
            <a:r>
              <a:rPr lang="ru-RU" sz="4000" dirty="0" smtClean="0"/>
              <a:t>В) Волгоград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9"/>
            <a:ext cx="821537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11. Этот русский снайпер уничтожил более 250 гитлеровцев в уличных боях. </a:t>
            </a:r>
            <a:br>
              <a:rPr lang="ru-RU" dirty="0" smtClean="0"/>
            </a:br>
            <a:r>
              <a:rPr lang="ru-RU" dirty="0" smtClean="0"/>
              <a:t>Кто  он?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089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Василий Зайцев</a:t>
            </a:r>
          </a:p>
          <a:p>
            <a:pPr algn="ctr"/>
            <a:r>
              <a:rPr lang="ru-RU" sz="4000" dirty="0" smtClean="0"/>
              <a:t>Б) Михаил </a:t>
            </a:r>
            <a:r>
              <a:rPr lang="ru-RU" sz="4000" dirty="0" err="1" smtClean="0"/>
              <a:t>Девятаев</a:t>
            </a:r>
            <a:endParaRPr lang="ru-RU" sz="4000" dirty="0" smtClean="0"/>
          </a:p>
          <a:p>
            <a:pPr algn="ctr"/>
            <a:r>
              <a:rPr lang="ru-RU" sz="4000" dirty="0" smtClean="0"/>
              <a:t>В) Владимир Туров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5643602" cy="4227190"/>
          </a:xfrm>
        </p:spPr>
      </p:pic>
      <p:pic>
        <p:nvPicPr>
          <p:cNvPr id="5" name="Рисунок 4" descr="13f.jpg"/>
          <p:cNvPicPr>
            <a:picLocks noChangeAspect="1"/>
          </p:cNvPicPr>
          <p:nvPr/>
        </p:nvPicPr>
        <p:blipFill>
          <a:blip r:embed="rId3"/>
          <a:srcRect l="35714" r="24286"/>
          <a:stretch>
            <a:fillRect/>
          </a:stretch>
        </p:blipFill>
        <p:spPr>
          <a:xfrm>
            <a:off x="6072198" y="1428736"/>
            <a:ext cx="2857520" cy="477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12. За этот дом велись ожесточенные бои. Трое рядовых и один сержант держали оборону двое суток до подхода подкрепления. В памяти народа этот дом так и остался названным  в честь этого сержанта. Что это за здание?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08988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3600" dirty="0" smtClean="0"/>
              <a:t>А) Дом Павлова</a:t>
            </a:r>
          </a:p>
          <a:p>
            <a:pPr algn="ctr"/>
            <a:r>
              <a:rPr lang="ru-RU" sz="3600" dirty="0" smtClean="0"/>
              <a:t>Б) Мельница </a:t>
            </a:r>
            <a:r>
              <a:rPr lang="ru-RU" sz="3600" dirty="0" err="1" smtClean="0"/>
              <a:t>Гергардта</a:t>
            </a:r>
            <a:endParaRPr lang="ru-RU" sz="3600" dirty="0" smtClean="0"/>
          </a:p>
          <a:p>
            <a:pPr algn="ctr"/>
            <a:r>
              <a:rPr lang="ru-RU" sz="3600" dirty="0" smtClean="0"/>
              <a:t>В) Дом офицеров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6687104" cy="5015329"/>
          </a:xfrm>
        </p:spPr>
      </p:pic>
      <p:pic>
        <p:nvPicPr>
          <p:cNvPr id="5" name="Рисунок 4" descr="14f.jpg"/>
          <p:cNvPicPr>
            <a:picLocks noChangeAspect="1"/>
          </p:cNvPicPr>
          <p:nvPr/>
        </p:nvPicPr>
        <p:blipFill>
          <a:blip r:embed="rId3"/>
          <a:srcRect l="39878"/>
          <a:stretch>
            <a:fillRect/>
          </a:stretch>
        </p:blipFill>
        <p:spPr>
          <a:xfrm>
            <a:off x="6929454" y="1500174"/>
            <a:ext cx="2040576" cy="468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/>
              <a:t>13. Как назывался отряд, состоящий из 20 подростков, который наносил немалый урон немецким солдатам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661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«Мстители»</a:t>
            </a:r>
          </a:p>
          <a:p>
            <a:pPr algn="ctr"/>
            <a:r>
              <a:rPr lang="ru-RU" sz="4000" dirty="0" smtClean="0"/>
              <a:t>Б) «Босоногий гарнизон»</a:t>
            </a:r>
          </a:p>
          <a:p>
            <a:pPr algn="ctr"/>
            <a:r>
              <a:rPr lang="ru-RU" sz="4000" dirty="0" smtClean="0"/>
              <a:t>В) « Молния»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Правильный ответ 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215238" cy="5411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14. Назовите самый большой памятник защитникам Сталинграда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3600" dirty="0" smtClean="0"/>
              <a:t>А) Мемориальный комплекс</a:t>
            </a:r>
          </a:p>
          <a:p>
            <a:pPr lvl="1">
              <a:buNone/>
            </a:pPr>
            <a:r>
              <a:rPr lang="ru-RU" sz="3600" dirty="0" smtClean="0"/>
              <a:t>  «Лысая гора»</a:t>
            </a:r>
          </a:p>
          <a:p>
            <a:pPr>
              <a:buNone/>
            </a:pPr>
            <a:r>
              <a:rPr lang="ru-RU" sz="3600" dirty="0" smtClean="0"/>
              <a:t>    Б) Дом солдатской славы</a:t>
            </a:r>
          </a:p>
          <a:p>
            <a:pPr>
              <a:buNone/>
            </a:pPr>
            <a:r>
              <a:rPr lang="ru-RU" sz="3600" dirty="0" smtClean="0"/>
              <a:t>   В) Монумент «Родина-мать зовет!»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709160"/>
          </a:xfrm>
        </p:spPr>
        <p:txBody>
          <a:bodyPr/>
          <a:lstStyle/>
          <a:p>
            <a:r>
              <a:rPr lang="ru-RU" sz="3200" b="1" dirty="0" smtClean="0"/>
              <a:t>Монумент «Родина-мать зовет!»</a:t>
            </a:r>
            <a:r>
              <a:rPr lang="ru-RU" sz="3200" dirty="0" smtClean="0"/>
              <a:t> на Мамаевом кургане имеет высоту 85 метров, длина меча 29 метров. Вес - около 8000 тонн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5" descr="8.jpg"/>
          <p:cNvPicPr>
            <a:picLocks noChangeAspect="1"/>
          </p:cNvPicPr>
          <p:nvPr/>
        </p:nvPicPr>
        <p:blipFill>
          <a:blip r:embed="rId2"/>
          <a:srcRect l="25275" r="26196"/>
          <a:stretch>
            <a:fillRect/>
          </a:stretch>
        </p:blipFill>
        <p:spPr>
          <a:xfrm>
            <a:off x="4714876" y="1428736"/>
            <a:ext cx="3786214" cy="519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42876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Сталинградская битва началась 17 июля 1942 года. Под городом начались тяжелые кровопролитные бои.</a:t>
            </a:r>
          </a:p>
          <a:p>
            <a:pPr>
              <a:buNone/>
            </a:pPr>
            <a:r>
              <a:rPr lang="ru-RU" dirty="0" smtClean="0"/>
              <a:t>    Мужчины уходили на фронт, а женщины, старики и дети оставались в тылу,  работали на заводах, фабриках, шли в партизаны.</a:t>
            </a: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rcRect t="37500"/>
          <a:stretch>
            <a:fillRect/>
          </a:stretch>
        </p:blipFill>
        <p:spPr>
          <a:xfrm>
            <a:off x="1142976" y="3500438"/>
            <a:ext cx="7072362" cy="318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15. Кто командовал войсками Донского фронта?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Николай Ватутин</a:t>
            </a:r>
          </a:p>
          <a:p>
            <a:pPr algn="ctr"/>
            <a:r>
              <a:rPr lang="ru-RU" sz="4000" dirty="0" smtClean="0"/>
              <a:t>Б) Константин Рокоссовский</a:t>
            </a:r>
          </a:p>
          <a:p>
            <a:pPr algn="ctr"/>
            <a:r>
              <a:rPr lang="ru-RU" sz="4000" dirty="0" smtClean="0"/>
              <a:t>В) Андрей Ерёменко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186238" cy="4880624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Константин Константинович Рокоссовский </a:t>
            </a:r>
            <a:r>
              <a:rPr lang="ru-RU" dirty="0" smtClean="0"/>
              <a:t>– советский и польский военачальник, дважды</a:t>
            </a:r>
          </a:p>
          <a:p>
            <a:pPr>
              <a:buNone/>
            </a:pPr>
            <a:r>
              <a:rPr lang="ru-RU" dirty="0" smtClean="0"/>
              <a:t>     Герой Советского Союза. Командовал Парадом Победы на Красной Площади в Москве 24 июня 1945г.</a:t>
            </a:r>
            <a:endParaRPr lang="ru-RU" dirty="0"/>
          </a:p>
        </p:txBody>
      </p:sp>
      <p:pic>
        <p:nvPicPr>
          <p:cNvPr id="4" name="Рисунок 3" descr="Konstanty_Rokossowski,_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85860"/>
            <a:ext cx="3658046" cy="497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16. Значение Сталинградской битвы для русского народа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150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А) После победы в этой битве наступил коренной перелом в Великой Отечественной войне</a:t>
            </a:r>
          </a:p>
          <a:p>
            <a:pPr algn="ctr"/>
            <a:r>
              <a:rPr lang="ru-RU" sz="3600" dirty="0" smtClean="0"/>
              <a:t>Б) Открылись нужные стратегические пути</a:t>
            </a:r>
          </a:p>
          <a:p>
            <a:pPr algn="ctr"/>
            <a:r>
              <a:rPr lang="ru-RU" sz="3600" dirty="0" smtClean="0"/>
              <a:t>В) Был пленен один из важных немецких главнокомандующих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7572428" cy="5679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17. Когда закончилась Сталинградская битва?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/>
          <a:lstStyle/>
          <a:p>
            <a:pPr algn="ctr"/>
            <a:r>
              <a:rPr lang="ru-RU" sz="4000" dirty="0" smtClean="0"/>
              <a:t>А) 20 марта 1942 г.</a:t>
            </a:r>
          </a:p>
          <a:p>
            <a:pPr algn="ctr"/>
            <a:r>
              <a:rPr lang="ru-RU" sz="4000" dirty="0" smtClean="0"/>
              <a:t>Б) 16 августа 1942 г.</a:t>
            </a:r>
          </a:p>
          <a:p>
            <a:pPr algn="ctr"/>
            <a:r>
              <a:rPr lang="ru-RU" sz="4000" dirty="0" smtClean="0"/>
              <a:t>В) 2 февраля 1943г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24438"/>
            <a:ext cx="7358114" cy="5447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18. Этот предмет английский король прислал в подарок Сталинграду с надписью: «</a:t>
            </a:r>
            <a:r>
              <a:rPr lang="ru-RU" sz="3200" dirty="0" err="1" smtClean="0"/>
              <a:t>Сталинградцам</a:t>
            </a:r>
            <a:r>
              <a:rPr lang="ru-RU" sz="3200" dirty="0" smtClean="0"/>
              <a:t> - крепким как сталь. От короля Георга </a:t>
            </a:r>
            <a:r>
              <a:rPr lang="en-US" sz="3200" dirty="0" smtClean="0"/>
              <a:t>VI</a:t>
            </a:r>
            <a:r>
              <a:rPr lang="ru-RU" sz="3200" dirty="0" smtClean="0"/>
              <a:t> в знак глубокой признательности от британского народа.»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А) Бронзовый колокол</a:t>
            </a:r>
          </a:p>
          <a:p>
            <a:pPr algn="ctr">
              <a:buNone/>
            </a:pPr>
            <a:r>
              <a:rPr lang="ru-RU" sz="3200" dirty="0" smtClean="0"/>
              <a:t>Б) Мраморный кубок</a:t>
            </a:r>
          </a:p>
          <a:p>
            <a:pPr algn="ctr">
              <a:buNone/>
            </a:pPr>
            <a:r>
              <a:rPr lang="ru-RU" sz="3200" dirty="0" smtClean="0"/>
              <a:t>В) Наградной церемониальный меч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709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Наградной церемониальный меч</a:t>
            </a:r>
            <a:endParaRPr lang="ru-RU" sz="3200" dirty="0"/>
          </a:p>
        </p:txBody>
      </p:sp>
      <p:pic>
        <p:nvPicPr>
          <p:cNvPr id="6" name="Содержимое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357298"/>
            <a:ext cx="4286280" cy="52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71480"/>
            <a:ext cx="7000924" cy="5250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Какова основная причина захвата немцами Сталинграда?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А) Это крупный индустриальный город</a:t>
            </a:r>
          </a:p>
          <a:p>
            <a:pPr algn="ctr"/>
            <a:r>
              <a:rPr lang="ru-RU" sz="4000" dirty="0" smtClean="0"/>
              <a:t>Б) Отсюда открывалась дорога в тыл</a:t>
            </a:r>
          </a:p>
          <a:p>
            <a:pPr algn="ctr"/>
            <a:r>
              <a:rPr lang="ru-RU" sz="4000" dirty="0" smtClean="0"/>
              <a:t>В) Город носил имя Сталина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Гитлер считал, что захват города с именем Сталина -</a:t>
            </a:r>
            <a:r>
              <a:rPr lang="en-US" sz="3200" dirty="0" smtClean="0"/>
              <a:t> </a:t>
            </a:r>
            <a:r>
              <a:rPr lang="ru-RU" sz="3200" dirty="0" smtClean="0"/>
              <a:t>это победа с точки зрения идеологии и воодушевления солдат Рейха. Также важной обстоятельством было то, что Сталинград находился на главной водной артерии страны - реке Волге, являясь, таким образом, важным стратегическим пунктом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4000" dirty="0" smtClean="0"/>
              <a:t>3. Сколько дней длилась Сталинградская битва?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А) 150 дней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Б) 200 дней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В) 250 дней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Сталинградская битва длилась ровно 200 дней.</a:t>
            </a:r>
            <a:endParaRPr lang="ru-RU" sz="40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571744"/>
            <a:ext cx="5192480" cy="386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Как называется то место, которое защитники Сталинграда называют главной высотой России?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143248"/>
            <a:ext cx="7086592" cy="3137524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4000" dirty="0" smtClean="0"/>
              <a:t>А)    Николина Гора</a:t>
            </a:r>
          </a:p>
          <a:p>
            <a:r>
              <a:rPr lang="ru-RU" sz="4000" dirty="0" smtClean="0"/>
              <a:t>    Б) Мамаев курган</a:t>
            </a:r>
          </a:p>
          <a:p>
            <a:r>
              <a:rPr lang="ru-RU" sz="4000" dirty="0" smtClean="0"/>
              <a:t>  В) </a:t>
            </a:r>
            <a:r>
              <a:rPr lang="ru-RU" sz="4000" dirty="0" err="1" smtClean="0"/>
              <a:t>Боровской</a:t>
            </a:r>
            <a:r>
              <a:rPr lang="ru-RU" sz="4000" dirty="0" smtClean="0"/>
              <a:t> курган   </a:t>
            </a:r>
            <a:r>
              <a:rPr lang="ru-RU" sz="3200" dirty="0" smtClean="0"/>
              <a:t>                                     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   Мамаев курган</a:t>
            </a:r>
            <a:endParaRPr lang="ru-RU" sz="4000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rcRect t="21838"/>
          <a:stretch>
            <a:fillRect/>
          </a:stretch>
        </p:blipFill>
        <p:spPr>
          <a:xfrm>
            <a:off x="428596" y="1643050"/>
            <a:ext cx="8319294" cy="487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749</Words>
  <PresentationFormat>Экран (4:3)</PresentationFormat>
  <Paragraphs>106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Сталинградская битва</vt:lpstr>
      <vt:lpstr>1. Назовите дату начала Сталинградской битвы</vt:lpstr>
      <vt:lpstr>Правильный ответ</vt:lpstr>
      <vt:lpstr>2. Какова основная причина захвата немцами Сталинграда?</vt:lpstr>
      <vt:lpstr>Правильный ответ</vt:lpstr>
      <vt:lpstr>3. Сколько дней длилась Сталинградская битва?</vt:lpstr>
      <vt:lpstr>Правильный ответ</vt:lpstr>
      <vt:lpstr>4. Как называется то место, которое защитники Сталинграда называют главной высотой России?</vt:lpstr>
      <vt:lpstr>Правильный ответ</vt:lpstr>
      <vt:lpstr>5. Назовите высоту Мамаева кургана</vt:lpstr>
      <vt:lpstr>Правильный ответ</vt:lpstr>
      <vt:lpstr>6. За какой срок Гитлер хотел овладеть городом?</vt:lpstr>
      <vt:lpstr>Правильный ответ</vt:lpstr>
      <vt:lpstr>7. Кто был главнокомандующим немецкой армии?</vt:lpstr>
      <vt:lpstr>Правильный ответ</vt:lpstr>
      <vt:lpstr>8. Как называлась военная операция по уничтожению немецких войск под Сталинградом?</vt:lpstr>
      <vt:lpstr>Правильный ответ</vt:lpstr>
      <vt:lpstr>9. Этот приказ Сталина означал полную мобилизацию сил на отпор врага. Какое главное требование, ставшее призывом, он содержал?</vt:lpstr>
      <vt:lpstr>Правильный ответ</vt:lpstr>
      <vt:lpstr>10. Назовите современное название Сталинграда</vt:lpstr>
      <vt:lpstr>Правильный ответ</vt:lpstr>
      <vt:lpstr>11. Этот русский снайпер уничтожил более 250 гитлеровцев в уличных боях.  Кто  он?</vt:lpstr>
      <vt:lpstr>Правильный ответ</vt:lpstr>
      <vt:lpstr>12. За этот дом велись ожесточенные бои. Трое рядовых и один сержант держали оборону двое суток до подхода подкрепления. В памяти народа этот дом так и остался названным  в честь этого сержанта. Что это за здание?</vt:lpstr>
      <vt:lpstr>Правильный ответ</vt:lpstr>
      <vt:lpstr>13. Как назывался отряд, состоящий из 20 подростков, который наносил немалый урон немецким солдатам</vt:lpstr>
      <vt:lpstr>Правильный ответ </vt:lpstr>
      <vt:lpstr>14. Назовите самый большой памятник защитникам Сталинграда</vt:lpstr>
      <vt:lpstr>Правильный ответ</vt:lpstr>
      <vt:lpstr>15. Кто командовал войсками Донского фронта?</vt:lpstr>
      <vt:lpstr>Правильный ответ</vt:lpstr>
      <vt:lpstr>16. Значение Сталинградской битвы для русского народа</vt:lpstr>
      <vt:lpstr>Правильный ответ</vt:lpstr>
      <vt:lpstr>17. Когда закончилась Сталинградская битва? </vt:lpstr>
      <vt:lpstr>Правильный ответ</vt:lpstr>
      <vt:lpstr>18. Этот предмет английский король прислал в подарок Сталинграду с надписью: «Сталинградцам - крепким как сталь. От короля Георга VI в знак глубокой признательности от британского народа.»</vt:lpstr>
      <vt:lpstr>Правильный ответ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Darina</dc:creator>
  <cp:lastModifiedBy>Darina</cp:lastModifiedBy>
  <cp:revision>26</cp:revision>
  <dcterms:created xsi:type="dcterms:W3CDTF">2019-03-22T11:57:27Z</dcterms:created>
  <dcterms:modified xsi:type="dcterms:W3CDTF">2021-02-14T13:42:38Z</dcterms:modified>
</cp:coreProperties>
</file>